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94"/>
        <p:guide pos="270"/>
        <p:guide pos="7361"/>
        <p:guide orient="horz" pos="637"/>
        <p:guide orient="horz" pos="3775"/>
        <p:guide pos="5034"/>
        <p:guide pos="2622"/>
        <p:guide orient="horz" pos="21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84919fa094a6d5dbe62d04d9e70b5faa_showspace_pic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35" y="1011555"/>
            <a:ext cx="11263630" cy="58502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北京顺义亚袖试驾场地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北京顺义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亚袖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试驾场地位于北京市顺义区顺强路与顺平南线交叉口附近。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7515" y="1280795"/>
            <a:ext cx="3620135" cy="23609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274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长180m  宽180m  面积为32400㎡  柏油硬化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</a:t>
            </a:r>
            <a:r>
              <a:rPr lang="en-US" sz="1200">
                <a:latin typeface="+mn-ea"/>
                <a:cs typeface="+mn-ea"/>
                <a:sym typeface="+mn-ea"/>
              </a:rPr>
              <a:t>/4</a:t>
            </a:r>
            <a:r>
              <a:rPr sz="1200">
                <a:latin typeface="+mn-ea"/>
                <a:cs typeface="+mn-ea"/>
                <a:sym typeface="+mn-ea"/>
              </a:rPr>
              <a:t>0</a:t>
            </a:r>
            <a:r>
              <a:rPr lang="en-US" sz="1200">
                <a:latin typeface="+mn-ea"/>
                <a:cs typeface="+mn-ea"/>
                <a:sym typeface="+mn-ea"/>
              </a:rPr>
              <a:t>kw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北京顺义亚袖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73125"/>
            <a:ext cx="6667500" cy="57334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rcRect b="4239"/>
          <a:stretch>
            <a:fillRect/>
          </a:stretch>
        </p:blipFill>
        <p:spPr>
          <a:xfrm>
            <a:off x="8058785" y="1011555"/>
            <a:ext cx="3659505" cy="23526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rcRect b="5360"/>
          <a:stretch>
            <a:fillRect/>
          </a:stretch>
        </p:blipFill>
        <p:spPr>
          <a:xfrm>
            <a:off x="4218940" y="1014095"/>
            <a:ext cx="3753485" cy="23431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rcRect b="5727"/>
          <a:stretch>
            <a:fillRect/>
          </a:stretch>
        </p:blipFill>
        <p:spPr>
          <a:xfrm>
            <a:off x="441960" y="1011555"/>
            <a:ext cx="3719195" cy="2341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r="763"/>
          <a:stretch>
            <a:fillRect/>
          </a:stretch>
        </p:blipFill>
        <p:spPr>
          <a:xfrm>
            <a:off x="428625" y="3696970"/>
            <a:ext cx="3716655" cy="22802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480" y="3693795"/>
            <a:ext cx="3752850" cy="22834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r="1789"/>
          <a:stretch>
            <a:fillRect/>
          </a:stretch>
        </p:blipFill>
        <p:spPr>
          <a:xfrm>
            <a:off x="8035290" y="3698240"/>
            <a:ext cx="3660140" cy="2286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91590" y="3382010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斯巴鲁全国巡回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66665" y="338201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领克都市竞技场试驾会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27135" y="3382010"/>
            <a:ext cx="20955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领克都市竞技场试驾会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1420" y="6064250"/>
            <a:ext cx="21710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10万+km博越品质解码活动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49995" y="6064250"/>
            <a:ext cx="20751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10万+km博越品质解码活动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28565" y="6064250"/>
            <a:ext cx="21386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10万+km博越品质解码活动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9c2788b7-75d9-40a7-9422-d6405481d6b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WPS 演示</Application>
  <PresentationFormat>宽屏</PresentationFormat>
  <Paragraphs>24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北京顺义亚袖试驾场地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266</cp:revision>
  <dcterms:created xsi:type="dcterms:W3CDTF">2019-06-19T02:08:00Z</dcterms:created>
  <dcterms:modified xsi:type="dcterms:W3CDTF">2022-09-27T08:50:58Z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A234928A40DA49BDB5DB735262AD677A</vt:lpwstr>
  </property>
</Properties>
</file>