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61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765" userDrawn="1">
          <p15:clr>
            <a:srgbClr val="A4A3A4"/>
          </p15:clr>
        </p15:guide>
        <p15:guide id="6" pos="5034" userDrawn="1">
          <p15:clr>
            <a:srgbClr val="A4A3A4"/>
          </p15:clr>
        </p15:guide>
        <p15:guide id="7" pos="2610" userDrawn="1">
          <p15:clr>
            <a:srgbClr val="A4A3A4"/>
          </p15:clr>
        </p15:guide>
        <p15:guide id="8" orient="horz" pos="2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4"/>
        <p:guide pos="270"/>
        <p:guide pos="7361"/>
        <p:guide orient="horz" pos="638"/>
        <p:guide orient="horz" pos="3765"/>
        <p:guide pos="5034"/>
        <p:guide pos="2610"/>
        <p:guide orient="horz" pos="21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84919fa094a6d5dbe62d04d9e70b5faa_showspace_p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11555"/>
            <a:ext cx="11263630" cy="5850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北京顺义亚袖试驾场地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北京顺义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亚袖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试驾场地位于北京市顺义区顺强路与顺平南线交叉口附近。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7515" y="1280795"/>
            <a:ext cx="3620135" cy="2360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长180m  宽180m  面积为32400㎡  柏油硬化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/4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顺义亚袖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73125"/>
            <a:ext cx="6667500" cy="5733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35925" y="3649980"/>
            <a:ext cx="3753485" cy="2343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1005" y="3636010"/>
            <a:ext cx="3719195" cy="2341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3649345"/>
            <a:ext cx="3716655" cy="23279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1590" y="338201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小鹏G9全国媒体试驾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6665" y="338201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凯翼轩度媒体试驾会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7135" y="3382010"/>
            <a:ext cx="2095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合创汽车Z03潮流智驾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1420" y="6064250"/>
            <a:ext cx="2171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10万+km博越品质解码活动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9995" y="6064250"/>
            <a:ext cx="2075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领克都市竞技场试驾会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8565" y="6064250"/>
            <a:ext cx="21386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斯巴鲁全国巡回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28625" y="1014095"/>
            <a:ext cx="3716020" cy="2328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31005" y="1013460"/>
            <a:ext cx="3724275" cy="2329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41640" y="1019175"/>
            <a:ext cx="3716020" cy="2323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9c2788b7-75d9-40a7-9422-d6405481d6b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北京顺义亚袖试驾场地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268</cp:revision>
  <dcterms:created xsi:type="dcterms:W3CDTF">2019-06-19T02:08:00Z</dcterms:created>
  <dcterms:modified xsi:type="dcterms:W3CDTF">2025-04-29T06:49:34Z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A234928A40DA49BDB5DB735262AD677A</vt:lpwstr>
  </property>
</Properties>
</file>